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2" r:id="rId4"/>
    <p:sldId id="260" r:id="rId5"/>
    <p:sldId id="273" r:id="rId6"/>
    <p:sldId id="261" r:id="rId7"/>
    <p:sldId id="274" r:id="rId8"/>
    <p:sldId id="262" r:id="rId9"/>
    <p:sldId id="275" r:id="rId10"/>
    <p:sldId id="263" r:id="rId11"/>
    <p:sldId id="276" r:id="rId12"/>
    <p:sldId id="264" r:id="rId13"/>
    <p:sldId id="277" r:id="rId14"/>
    <p:sldId id="259" r:id="rId15"/>
    <p:sldId id="278" r:id="rId16"/>
    <p:sldId id="265" r:id="rId17"/>
    <p:sldId id="279" r:id="rId18"/>
    <p:sldId id="266" r:id="rId19"/>
    <p:sldId id="280" r:id="rId20"/>
    <p:sldId id="267" r:id="rId21"/>
    <p:sldId id="281" r:id="rId22"/>
    <p:sldId id="268" r:id="rId23"/>
    <p:sldId id="282" r:id="rId24"/>
    <p:sldId id="269" r:id="rId25"/>
    <p:sldId id="283" r:id="rId26"/>
    <p:sldId id="270" r:id="rId27"/>
    <p:sldId id="284" r:id="rId28"/>
    <p:sldId id="271" r:id="rId29"/>
    <p:sldId id="285" r:id="rId3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EDB39C-3294-6910-0E83-66F75AB9C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8C6F3B2-574E-22BB-1813-B2CC5BF61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9664E8B-ADEF-C85F-A8B0-9FEA5A483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3B61B70-9C82-0F66-AE9A-6D5836734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211A5D7-0215-316E-0A45-FB41E0651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7413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F41C16-CF2C-D6AC-6F49-B9CB0C324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C197DA98-4FE1-C720-F163-7067946EB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25DD964-2F35-4B03-D134-85CA4C0C4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621E2D7-5082-4CA3-8CDA-95D91370D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4CC076D-9E6A-8BD8-4263-293C9D40D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54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EEA60BB-37A6-DC85-3E9E-D2434E3AFA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8BF8604B-D09C-94FF-2C0B-A14D48B5C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1BBC8AE-BDDC-D247-29D4-FB5751BEA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9CF9800-A3E8-AE6A-C33E-706417337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39F1129-25D7-63EE-5456-B91DD5478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7260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C882C-9DA3-3735-2C63-EA1B226C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985DB5B-0959-8E9A-7D9D-9B0805B38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ED0BF6A-68CC-C4E9-E7D4-3A134A4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47C3AEA-F252-84F0-E5E1-CD93F18C6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DFF98F4-8712-75AA-1947-EDAA64F12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399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C55FA6-2D76-42C5-8029-41068771F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00E9BF7-2D88-EC54-A80D-54EA6A5BA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2E61371-DFB7-46EE-125C-DCE47FA1B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2A56EE7-26C5-7128-7BBD-8FD038BC7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A0763E8-1C55-3252-44FC-2B8D378DE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880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1C9BE6-55D6-FB41-EC42-AA36C8702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BE72B9C-9F00-5E06-3305-535E30376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F9EC01A0-C777-810D-07D4-0E035F27C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CE4FEE1-D31B-24EB-FF8B-680B76C8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773C125-FA63-7972-91EE-AFC04F48C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FE796C3-D90F-E061-2AB6-C10D5D21F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794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EC292B-06CF-A97A-EDA5-6B8303872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532108-E52B-3EE4-1254-E274B408D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066E6AD-A5F2-BB03-B72E-2A9256054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70E9B13-E73B-5048-677F-6E23B60F5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0DBF603E-1D33-B973-AC0D-CDCA8EBC3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4F97B02A-2303-9AEB-19FA-20EF8F5EA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557867C1-8DAF-DA1B-B8C0-E691E7393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916854D5-5AC4-C560-FE75-5BBC8D41F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913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A3D5AB-18D6-06D1-005A-66D3E0188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18C01FA4-09F4-0889-6EB6-49A8CC24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28ECB44-61EA-FD56-1A17-6080D0751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7AD69CD-0D27-08D4-CBB5-527D4E1D5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24774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D3E7BF01-A385-AF26-8DA5-F3834CDAA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6E4F32A3-0110-44D7-5A43-FE099250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CB14166-AFC9-9DA7-BC42-753BFAB98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374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86D8C-3B48-67EA-88AF-CD6A1E66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41C0FB7-CE57-9AC9-9A31-0B2ECE3A7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EC8EE8B-A001-84C7-2BE3-AE42DEAD5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914A4E2-503A-4D35-2055-54182C210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8AB3EE8-C869-4649-0DA7-617679914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E5B5222E-0B21-DD62-E9AE-0501B77E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773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6C2CE4-FC4F-645F-D09B-257158833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8C95AA94-BA91-45A9-97D2-7870B0F93E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0881767-4B82-5F1A-0DCC-825992497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7F9D706-A27A-EB56-5CD6-92CC89DFE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2D78CF5-1226-5A34-A92C-E6D354B32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95B93DE2-C4B8-D52A-DE7F-30C04335E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7140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3873C650-BCE1-4DD3-F2D6-436C04006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BEA0B7-0428-80AE-A776-894921793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076AFF3-BB06-E9EF-9063-167C74334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2459F4-29C7-48A2-A4D6-259A012BDD7B}" type="datetimeFigureOut">
              <a:rPr lang="sk-SK" smtClean="0"/>
              <a:t>13. 4. 2024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4E977CB-8465-E636-6F8F-4597686C88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739C8B6-747B-53DE-02FA-DF96ACA7C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9F03C0-D153-4DF6-B4DD-77C8AD9457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676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0E92997-5F9C-C0A5-88E4-181F0E4DA5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11" r="1" b="1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77177FB-F71D-7E03-455E-33A229E0E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685" y="751707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sk-SK" sz="8000" b="1" dirty="0">
                <a:solidFill>
                  <a:srgbClr val="FFFFFF"/>
                </a:solidFill>
              </a:rPr>
              <a:t>Svetové náboženstvá </a:t>
            </a:r>
            <a:br>
              <a:rPr lang="sk-SK" sz="8000" b="1" dirty="0">
                <a:solidFill>
                  <a:srgbClr val="FFFFFF"/>
                </a:solidFill>
              </a:rPr>
            </a:br>
            <a:r>
              <a:rPr lang="sk-SK" sz="8000" b="1" dirty="0">
                <a:solidFill>
                  <a:srgbClr val="FFFFFF"/>
                </a:solidFill>
              </a:rPr>
              <a:t>- opakovanie</a:t>
            </a:r>
          </a:p>
        </p:txBody>
      </p:sp>
    </p:spTree>
    <p:extLst>
      <p:ext uri="{BB962C8B-B14F-4D97-AF65-F5344CB8AC3E}">
        <p14:creationId xmlns:p14="http://schemas.microsoft.com/office/powerpoint/2010/main" val="766904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FF444639-7538-6A95-D6FB-0A1BDC167F08}"/>
              </a:ext>
            </a:extLst>
          </p:cNvPr>
          <p:cNvSpPr txBox="1"/>
          <p:nvPr/>
        </p:nvSpPr>
        <p:spPr>
          <a:xfrm>
            <a:off x="3880430" y="583345"/>
            <a:ext cx="7160357" cy="416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Ako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volá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</a:p>
          <a:p>
            <a:pPr lvl="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svätá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kniha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judaizmu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21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lokTextu 1">
            <a:extLst>
              <a:ext uri="{FF2B5EF4-FFF2-40B4-BE49-F238E27FC236}">
                <a16:creationId xmlns:a16="http://schemas.microsoft.com/office/drawing/2014/main" id="{0063F369-4BFE-B084-8A30-3DE34536879D}"/>
              </a:ext>
            </a:extLst>
          </p:cNvPr>
          <p:cNvSpPr txBox="1"/>
          <p:nvPr/>
        </p:nvSpPr>
        <p:spPr>
          <a:xfrm>
            <a:off x="599609" y="679731"/>
            <a:ext cx="4171994" cy="3736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k-SK" sz="6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</a:t>
            </a:r>
            <a:r>
              <a:rPr lang="en-US" sz="6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Tóra</a:t>
            </a:r>
            <a:endParaRPr lang="en-US" sz="60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3081" name="Group 3080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3082" name="Straight Connector 3081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83" name="Rectangle 3082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Tóra obrazynástěnné na míru • pergamen, svitek, ukazatel | myloview.cz">
            <a:extLst>
              <a:ext uri="{FF2B5EF4-FFF2-40B4-BE49-F238E27FC236}">
                <a16:creationId xmlns:a16="http://schemas.microsoft.com/office/drawing/2014/main" id="{9DCED769-A1E6-7A9A-CE86-1E05FB5FE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0572" y="1603549"/>
            <a:ext cx="5608830" cy="354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2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18258E23-D487-2DB4-21F4-CEF50AE1E65E}"/>
              </a:ext>
            </a:extLst>
          </p:cNvPr>
          <p:cNvSpPr txBox="1"/>
          <p:nvPr/>
        </p:nvSpPr>
        <p:spPr>
          <a:xfrm>
            <a:off x="1301260" y="590062"/>
            <a:ext cx="8255331" cy="4606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Ako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volá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miesto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, </a:t>
            </a:r>
          </a:p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kde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modlievajú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moslimovia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328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1" name="Rectangle 4102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1A2106C4-27C3-D27C-C18A-21FDC1976DB5}"/>
              </a:ext>
            </a:extLst>
          </p:cNvPr>
          <p:cNvSpPr txBox="1"/>
          <p:nvPr/>
        </p:nvSpPr>
        <p:spPr>
          <a:xfrm>
            <a:off x="599609" y="679731"/>
            <a:ext cx="4171994" cy="3736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Mešita</a:t>
            </a:r>
          </a:p>
        </p:txBody>
      </p:sp>
      <p:grpSp>
        <p:nvGrpSpPr>
          <p:cNvPr id="4112" name="Group 4104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4106" name="Straight Connector 4105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3" name="Rectangle 4106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14" name="Rectangle 4108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Modrá mešita (Istanbul) – Wikipédia">
            <a:extLst>
              <a:ext uri="{FF2B5EF4-FFF2-40B4-BE49-F238E27FC236}">
                <a16:creationId xmlns:a16="http://schemas.microsoft.com/office/drawing/2014/main" id="{2E01F097-9474-D777-C700-2C5D98FF5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0572" y="1015714"/>
            <a:ext cx="5608830" cy="4715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8985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2CAC17FE-5C43-C7A3-399E-78D7DE0BBC40}"/>
              </a:ext>
            </a:extLst>
          </p:cNvPr>
          <p:cNvSpPr txBox="1"/>
          <p:nvPr/>
        </p:nvSpPr>
        <p:spPr>
          <a:xfrm>
            <a:off x="3924277" y="1547628"/>
            <a:ext cx="7160357" cy="416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Čo je symbolom islamu?</a:t>
            </a:r>
            <a:endParaRPr lang="en-US" sz="6600" kern="120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312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7C42D68F-4370-72B6-81F9-B22D22CD0929}"/>
              </a:ext>
            </a:extLst>
          </p:cNvPr>
          <p:cNvSpPr txBox="1"/>
          <p:nvPr/>
        </p:nvSpPr>
        <p:spPr>
          <a:xfrm>
            <a:off x="1113810" y="2960716"/>
            <a:ext cx="4036334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Hviezda</a:t>
            </a:r>
            <a:r>
              <a:rPr lang="en-US" sz="5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</a:p>
          <a:p>
            <a:pPr marL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 </a:t>
            </a:r>
            <a:r>
              <a:rPr lang="en-US" sz="5000" b="1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polmesiac</a:t>
            </a:r>
            <a:endParaRPr lang="en-US" sz="5000" b="1" kern="1200" dirty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grpSp>
        <p:nvGrpSpPr>
          <p:cNvPr id="5129" name="Group 5128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5130" name="Rectangle 5129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1" name="Rectangle 5130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2" name="Rectangle 5131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34" name="Rectangle 5133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6" name="Rectangle 5135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4" name="Picture 4" descr="Islam Symbol Stock Illustrations – 94,226 Islam Symbol Stock Illustrations,  Vectors &amp; Clipart - Dreamstime">
            <a:extLst>
              <a:ext uri="{FF2B5EF4-FFF2-40B4-BE49-F238E27FC236}">
                <a16:creationId xmlns:a16="http://schemas.microsoft.com/office/drawing/2014/main" id="{2304CD51-8687-A1E5-4AD7-198F73898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001" y="999887"/>
            <a:ext cx="4643669" cy="4643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9416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8B25281E-602C-A652-C6B2-0E5FF2AA371C}"/>
              </a:ext>
            </a:extLst>
          </p:cNvPr>
          <p:cNvSpPr txBox="1"/>
          <p:nvPr/>
        </p:nvSpPr>
        <p:spPr>
          <a:xfrm>
            <a:off x="1301261" y="590062"/>
            <a:ext cx="7920798" cy="28389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Ako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volá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miesto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modlitieb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pre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židov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4147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3FE1EF46-BB24-0832-2597-B588309AE52D}"/>
              </a:ext>
            </a:extLst>
          </p:cNvPr>
          <p:cNvSpPr txBox="1"/>
          <p:nvPr/>
        </p:nvSpPr>
        <p:spPr>
          <a:xfrm>
            <a:off x="1113810" y="2960716"/>
            <a:ext cx="4036334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Synagóga</a:t>
            </a:r>
          </a:p>
        </p:txBody>
      </p:sp>
      <p:grpSp>
        <p:nvGrpSpPr>
          <p:cNvPr id="6153" name="Group 6152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6154" name="Rectangle 6153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5" name="Rectangle 615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6" name="Rectangle 615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58" name="Rectangle 615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0" name="Rectangle 615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Synagóga – Wikipédia">
            <a:extLst>
              <a:ext uri="{FF2B5EF4-FFF2-40B4-BE49-F238E27FC236}">
                <a16:creationId xmlns:a16="http://schemas.microsoft.com/office/drawing/2014/main" id="{803A708C-567C-2168-2C72-D064F8721D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1383" y="666728"/>
            <a:ext cx="4878218" cy="5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945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CB1ED01C-5DB6-C3F2-84F2-1FB59186B90B}"/>
              </a:ext>
            </a:extLst>
          </p:cNvPr>
          <p:cNvSpPr txBox="1"/>
          <p:nvPr/>
        </p:nvSpPr>
        <p:spPr>
          <a:xfrm>
            <a:off x="3880430" y="583345"/>
            <a:ext cx="7160357" cy="416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Ako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volá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pútnické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miesto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pre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moslimov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71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50CEED20-A22C-4FC3-BC0E-F4FE53FDE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26DE95D9-073A-0E81-9E56-F377047D3951}"/>
              </a:ext>
            </a:extLst>
          </p:cNvPr>
          <p:cNvSpPr txBox="1"/>
          <p:nvPr/>
        </p:nvSpPr>
        <p:spPr>
          <a:xfrm>
            <a:off x="1113810" y="2825248"/>
            <a:ext cx="4036334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630555" algn="l"/>
              </a:tabLst>
            </a:pPr>
            <a:r>
              <a:rPr lang="en-US" sz="66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Mekka</a:t>
            </a:r>
          </a:p>
        </p:txBody>
      </p:sp>
      <p:grpSp>
        <p:nvGrpSpPr>
          <p:cNvPr id="7177" name="Group 7176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849524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7178" name="Rectangle 7177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9" name="Rectangle 717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0" name="Rectangle 717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82" name="Rectangle 718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679732"/>
            <a:ext cx="6009366" cy="54238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Kto založil Mekku a Kaabu | Zážitky BUBO">
            <a:extLst>
              <a:ext uri="{FF2B5EF4-FFF2-40B4-BE49-F238E27FC236}">
                <a16:creationId xmlns:a16="http://schemas.microsoft.com/office/drawing/2014/main" id="{C1279EC4-FABD-A5DA-D699-CF2ED53A19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2492" y="1936239"/>
            <a:ext cx="5536001" cy="2910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4" name="Rectangle 7183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2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8B175785-5F39-15DA-D933-1ED7373401D9}"/>
              </a:ext>
            </a:extLst>
          </p:cNvPr>
          <p:cNvSpPr txBox="1"/>
          <p:nvPr/>
        </p:nvSpPr>
        <p:spPr>
          <a:xfrm>
            <a:off x="3880430" y="583345"/>
            <a:ext cx="7160357" cy="416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lvl="0" indent="-34290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4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Ktoré</a:t>
            </a:r>
            <a:r>
              <a:rPr lang="en-US" sz="74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7400" b="1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náboženstvo</a:t>
            </a:r>
            <a:endParaRPr lang="sk-SK" sz="7400" b="1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342900" lvl="0" indent="-34290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4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je </a:t>
            </a:r>
            <a:r>
              <a:rPr lang="en-US" sz="74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najrozšírenejšie</a:t>
            </a:r>
            <a:r>
              <a:rPr lang="en-US" sz="74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74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na</a:t>
            </a:r>
            <a:r>
              <a:rPr lang="en-US" sz="74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74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svete</a:t>
            </a:r>
            <a:r>
              <a:rPr lang="en-US" sz="74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74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882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4432AD64-01D3-CB11-A934-A35C7C2C1AA4}"/>
              </a:ext>
            </a:extLst>
          </p:cNvPr>
          <p:cNvSpPr txBox="1"/>
          <p:nvPr/>
        </p:nvSpPr>
        <p:spPr>
          <a:xfrm>
            <a:off x="1301261" y="590062"/>
            <a:ext cx="5409655" cy="28389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Ako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volá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islamský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boh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8737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67F0823A-E47E-19ED-01FE-876105E8A6FE}"/>
              </a:ext>
            </a:extLst>
          </p:cNvPr>
          <p:cNvSpPr txBox="1"/>
          <p:nvPr/>
        </p:nvSpPr>
        <p:spPr>
          <a:xfrm>
            <a:off x="737062" y="3052710"/>
            <a:ext cx="9910296" cy="25900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5720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630555" algn="l"/>
              </a:tabLst>
            </a:pPr>
            <a:r>
              <a:rPr lang="en-US" sz="6600" b="1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Alah</a:t>
            </a:r>
            <a:endParaRPr lang="en-US" sz="6600" b="1" kern="1200" dirty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006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3FE5CF8E-8C29-C209-2572-483F9387EFBB}"/>
              </a:ext>
            </a:extLst>
          </p:cNvPr>
          <p:cNvSpPr txBox="1"/>
          <p:nvPr/>
        </p:nvSpPr>
        <p:spPr>
          <a:xfrm>
            <a:off x="4084818" y="1946572"/>
            <a:ext cx="7160357" cy="416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Čo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si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pripomíname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</a:p>
          <a:p>
            <a:pPr lvl="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na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Vianoce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80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682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99" name="Rectangle 819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92FE1A2D-6CDF-64EA-67B1-821CBBE702BA}"/>
              </a:ext>
            </a:extLst>
          </p:cNvPr>
          <p:cNvSpPr txBox="1"/>
          <p:nvPr/>
        </p:nvSpPr>
        <p:spPr>
          <a:xfrm>
            <a:off x="1113810" y="2960716"/>
            <a:ext cx="4036334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Narodenie Ježiša</a:t>
            </a:r>
            <a:endParaRPr lang="en-US" sz="5400" b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201" name="Group 820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8202" name="Rectangle 820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03" name="Rectangle 820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04" name="Rectangle 820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06" name="Rectangle 820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8" name="Rectangle 820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 descr="SET vianočných dekorácií BETLEHEM III 300 mm - 3 ks">
            <a:extLst>
              <a:ext uri="{FF2B5EF4-FFF2-40B4-BE49-F238E27FC236}">
                <a16:creationId xmlns:a16="http://schemas.microsoft.com/office/drawing/2014/main" id="{9A40B6D5-02E6-69D6-3EE0-49A5AC0D5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57597" y="666728"/>
            <a:ext cx="5465791" cy="5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9059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4FFF99B4-8FF0-5CF3-F3C9-D6DCD832A95A}"/>
              </a:ext>
            </a:extLst>
          </p:cNvPr>
          <p:cNvSpPr txBox="1"/>
          <p:nvPr/>
        </p:nvSpPr>
        <p:spPr>
          <a:xfrm>
            <a:off x="1301261" y="590062"/>
            <a:ext cx="5409655" cy="28389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Ako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volá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</a:p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boh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judaizmu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5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7202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4E85B290-A6BC-DBB0-20DF-A3C68EC017B6}"/>
              </a:ext>
            </a:extLst>
          </p:cNvPr>
          <p:cNvSpPr txBox="1"/>
          <p:nvPr/>
        </p:nvSpPr>
        <p:spPr>
          <a:xfrm>
            <a:off x="1524000" y="1293338"/>
            <a:ext cx="9144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630555" algn="l"/>
              </a:tabLst>
            </a:pPr>
            <a:r>
              <a:rPr lang="en-US" sz="72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Jahve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6647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ECCCB3D7-2632-CC86-B9E5-358A3CAB8551}"/>
              </a:ext>
            </a:extLst>
          </p:cNvPr>
          <p:cNvSpPr txBox="1"/>
          <p:nvPr/>
        </p:nvSpPr>
        <p:spPr>
          <a:xfrm>
            <a:off x="3924277" y="1716418"/>
            <a:ext cx="7160357" cy="416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Kto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je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zjednotený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v 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Svätej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Trojici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7694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49" name="Rectangle 924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51" name="Group 925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9252" name="Rectangle 925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53" name="Rectangle 925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255" name="Rectangle 925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E4BFF806-FD06-0009-F997-A2B4B42F510F}"/>
              </a:ext>
            </a:extLst>
          </p:cNvPr>
          <p:cNvSpPr txBox="1"/>
          <p:nvPr/>
        </p:nvSpPr>
        <p:spPr>
          <a:xfrm>
            <a:off x="590719" y="2330505"/>
            <a:ext cx="4559425" cy="3979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tabLst>
                <a:tab pos="630555" algn="l"/>
              </a:tabLst>
            </a:pPr>
            <a:r>
              <a:rPr lang="en-US" sz="6000" b="1" dirty="0">
                <a:effectLst/>
              </a:rPr>
              <a:t>Tri </a:t>
            </a:r>
            <a:r>
              <a:rPr lang="en-US" sz="6000" b="1" dirty="0" err="1">
                <a:effectLst/>
              </a:rPr>
              <a:t>Božské</a:t>
            </a:r>
            <a:r>
              <a:rPr lang="en-US" sz="6000" b="1" dirty="0">
                <a:effectLst/>
              </a:rPr>
              <a:t> </a:t>
            </a:r>
            <a:r>
              <a:rPr lang="en-US" sz="6000" b="1" dirty="0" err="1">
                <a:effectLst/>
              </a:rPr>
              <a:t>osoby</a:t>
            </a:r>
            <a:r>
              <a:rPr lang="en-US" sz="6000" b="1" dirty="0">
                <a:effectLst/>
              </a:rPr>
              <a:t> – </a:t>
            </a:r>
            <a:r>
              <a:rPr lang="en-US" sz="6000" b="1" dirty="0" err="1">
                <a:effectLst/>
              </a:rPr>
              <a:t>Otec</a:t>
            </a:r>
            <a:r>
              <a:rPr lang="en-US" sz="6000" b="1" dirty="0">
                <a:effectLst/>
              </a:rPr>
              <a:t>, Syn a </a:t>
            </a:r>
            <a:r>
              <a:rPr lang="en-US" sz="6000" b="1" dirty="0" err="1">
                <a:effectLst/>
              </a:rPr>
              <a:t>Duch</a:t>
            </a:r>
            <a:r>
              <a:rPr lang="en-US" sz="6000" b="1" dirty="0">
                <a:effectLst/>
              </a:rPr>
              <a:t> </a:t>
            </a:r>
            <a:r>
              <a:rPr lang="en-US" sz="6000" b="1" dirty="0" err="1">
                <a:effectLst/>
              </a:rPr>
              <a:t>Svätý</a:t>
            </a:r>
            <a:r>
              <a:rPr lang="en-US" sz="6000" b="1" dirty="0">
                <a:effectLst/>
              </a:rPr>
              <a:t> </a:t>
            </a:r>
          </a:p>
        </p:txBody>
      </p:sp>
      <p:sp>
        <p:nvSpPr>
          <p:cNvPr id="9257" name="Rectangle 925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59" name="Rectangle 925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ok 4" descr="Obrázok, na ktorom je text, maľovanie, ľudská tvár, mytológia&#10;&#10;Automaticky generovaný popis">
            <a:extLst>
              <a:ext uri="{FF2B5EF4-FFF2-40B4-BE49-F238E27FC236}">
                <a16:creationId xmlns:a16="http://schemas.microsoft.com/office/drawing/2014/main" id="{48020C8C-CEF2-0CF3-0906-BDBB1A0548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" r="1504" b="-3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377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D464CC42-9BFA-04FC-A924-E140F5EED0E1}"/>
              </a:ext>
            </a:extLst>
          </p:cNvPr>
          <p:cNvSpPr txBox="1"/>
          <p:nvPr/>
        </p:nvSpPr>
        <p:spPr>
          <a:xfrm>
            <a:off x="1301262" y="1036111"/>
            <a:ext cx="8166124" cy="28389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Ako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volá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endParaRPr lang="sk-SK" sz="6600" b="1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svätá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kniha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islamu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2093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7" name="Rectangle 10246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249" name="Group 10248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0250" name="Rectangle 1024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51" name="Rectangle 1025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253" name="Rectangle 1025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40D23D32-6ED0-3FE1-1920-B42B144852DF}"/>
              </a:ext>
            </a:extLst>
          </p:cNvPr>
          <p:cNvSpPr txBox="1"/>
          <p:nvPr/>
        </p:nvSpPr>
        <p:spPr>
          <a:xfrm>
            <a:off x="590719" y="2330505"/>
            <a:ext cx="4559425" cy="3979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effectLst/>
              </a:rPr>
              <a:t> </a:t>
            </a:r>
            <a:r>
              <a:rPr lang="en-US" sz="6600" b="1" dirty="0" err="1">
                <a:effectLst/>
              </a:rPr>
              <a:t>Korán</a:t>
            </a:r>
            <a:endParaRPr lang="en-US" sz="6600" b="1" dirty="0"/>
          </a:p>
        </p:txBody>
      </p:sp>
      <p:sp>
        <p:nvSpPr>
          <p:cNvPr id="10255" name="Rectangle 10254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7" name="Rectangle 1025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42" name="Picture 2" descr="Korán v slovenskom-arabskom jazyku, zelený | dakanur.sk">
            <a:extLst>
              <a:ext uri="{FF2B5EF4-FFF2-40B4-BE49-F238E27FC236}">
                <a16:creationId xmlns:a16="http://schemas.microsoft.com/office/drawing/2014/main" id="{DD72E32E-1F5F-7BB0-07DB-BEC614A152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66" b="10006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8092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2E6A511E-DEC8-2E9A-AD9E-1717A6D4B824}"/>
              </a:ext>
            </a:extLst>
          </p:cNvPr>
          <p:cNvSpPr txBox="1"/>
          <p:nvPr/>
        </p:nvSpPr>
        <p:spPr>
          <a:xfrm>
            <a:off x="1524000" y="1293338"/>
            <a:ext cx="9144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Kresťanstvo</a:t>
            </a:r>
            <a:endParaRPr lang="en-US" sz="6600" b="1" kern="1200" dirty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37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4E8FD5EC-A436-F59B-D542-70EA89DEC81D}"/>
              </a:ext>
            </a:extLst>
          </p:cNvPr>
          <p:cNvSpPr txBox="1"/>
          <p:nvPr/>
        </p:nvSpPr>
        <p:spPr>
          <a:xfrm>
            <a:off x="1522030" y="1209220"/>
            <a:ext cx="9147940" cy="23372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Kde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sídli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pápež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 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1869" y="2383077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24364" y="226546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24834" y="253720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053" y="2832967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72266" y="28039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3405" y="324249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12188952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889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DCF72F19-1473-448C-AA14-0CB8AA374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06F8470F-82B9-C21B-7B94-08D640F3842F}"/>
              </a:ext>
            </a:extLst>
          </p:cNvPr>
          <p:cNvSpPr txBox="1"/>
          <p:nvPr/>
        </p:nvSpPr>
        <p:spPr>
          <a:xfrm>
            <a:off x="599609" y="679731"/>
            <a:ext cx="4171994" cy="3736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>
                <a:effectLst/>
                <a:latin typeface="+mj-lt"/>
                <a:ea typeface="+mj-ea"/>
                <a:cs typeface="+mj-cs"/>
              </a:rPr>
              <a:t>Vo Vatikáne</a:t>
            </a:r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1034" name="Straight Connector 1033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808CF3B-1EB6-561F-DDC1-FD5FD799BA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29" r="19266"/>
          <a:stretch/>
        </p:blipFill>
        <p:spPr bwMode="auto">
          <a:xfrm>
            <a:off x="5640572" y="557360"/>
            <a:ext cx="5608830" cy="5632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330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A45C2931-CDCB-CD19-1734-2C463785E480}"/>
              </a:ext>
            </a:extLst>
          </p:cNvPr>
          <p:cNvSpPr txBox="1"/>
          <p:nvPr/>
        </p:nvSpPr>
        <p:spPr>
          <a:xfrm>
            <a:off x="3924277" y="777149"/>
            <a:ext cx="7160357" cy="416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Ako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volajú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vyznávači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judaizmu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20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9" name="Rectangle 2068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9AD6E10A-8ECA-F935-5529-796488FB8C45}"/>
              </a:ext>
            </a:extLst>
          </p:cNvPr>
          <p:cNvSpPr txBox="1"/>
          <p:nvPr/>
        </p:nvSpPr>
        <p:spPr>
          <a:xfrm>
            <a:off x="599609" y="679731"/>
            <a:ext cx="4171994" cy="3736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židia</a:t>
            </a:r>
          </a:p>
        </p:txBody>
      </p:sp>
      <p:grpSp>
        <p:nvGrpSpPr>
          <p:cNvPr id="2071" name="Group 2070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2072" name="Straight Connector 2071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3" name="Rectangle 2072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75" name="Rectangle 2074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E3D7883-FD59-171B-0B98-DE4DD119C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0572" y="1273108"/>
            <a:ext cx="5608830" cy="42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9981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0BE4E94D-254C-94E0-71FD-0A0B3C01E35A}"/>
              </a:ext>
            </a:extLst>
          </p:cNvPr>
          <p:cNvSpPr txBox="1"/>
          <p:nvPr/>
        </p:nvSpPr>
        <p:spPr>
          <a:xfrm>
            <a:off x="1301261" y="590062"/>
            <a:ext cx="5409655" cy="28389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Čo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je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symbolom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66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kresťanstva</a:t>
            </a:r>
            <a:r>
              <a:rPr lang="en-US" sz="66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?</a:t>
            </a:r>
            <a:endParaRPr lang="en-US" sz="66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59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335CB2B7-6A7C-4DD4-E50E-5262932EDE45}"/>
              </a:ext>
            </a:extLst>
          </p:cNvPr>
          <p:cNvSpPr txBox="1"/>
          <p:nvPr/>
        </p:nvSpPr>
        <p:spPr>
          <a:xfrm>
            <a:off x="1524000" y="1293338"/>
            <a:ext cx="9144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Kríž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ok 3">
            <a:extLst>
              <a:ext uri="{FF2B5EF4-FFF2-40B4-BE49-F238E27FC236}">
                <a16:creationId xmlns:a16="http://schemas.microsoft.com/office/drawing/2014/main" id="{26A93BB7-BD23-C512-144C-7EE71E43FF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156" y="3616700"/>
            <a:ext cx="1902460" cy="1902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ok 4" descr="Obrázok, na ktorom je symbol&#10;&#10;Automaticky generovaný popis">
            <a:extLst>
              <a:ext uri="{FF2B5EF4-FFF2-40B4-BE49-F238E27FC236}">
                <a16:creationId xmlns:a16="http://schemas.microsoft.com/office/drawing/2014/main" id="{0EAC774D-9B60-0C4C-8E5E-A04144CFAB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325" y="3268051"/>
            <a:ext cx="1066165" cy="1902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0831A9F0-23DF-0730-EB4E-60B18C6131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078" y="3165759"/>
            <a:ext cx="1902460" cy="19024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BlokTextu 6">
            <a:extLst>
              <a:ext uri="{FF2B5EF4-FFF2-40B4-BE49-F238E27FC236}">
                <a16:creationId xmlns:a16="http://schemas.microsoft.com/office/drawing/2014/main" id="{A4302AA6-94EF-5830-CC2E-B834974C6BDE}"/>
              </a:ext>
            </a:extLst>
          </p:cNvPr>
          <p:cNvSpPr txBox="1"/>
          <p:nvPr/>
        </p:nvSpPr>
        <p:spPr>
          <a:xfrm>
            <a:off x="5413536" y="5636727"/>
            <a:ext cx="1440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/>
              <a:t>pravoslávny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781911B6-9743-F298-188B-BFDEEA74E0A3}"/>
              </a:ext>
            </a:extLst>
          </p:cNvPr>
          <p:cNvSpPr txBox="1"/>
          <p:nvPr/>
        </p:nvSpPr>
        <p:spPr>
          <a:xfrm>
            <a:off x="8534556" y="5626386"/>
            <a:ext cx="1167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/>
              <a:t>pápežský</a:t>
            </a:r>
          </a:p>
        </p:txBody>
      </p:sp>
    </p:spTree>
    <p:extLst>
      <p:ext uri="{BB962C8B-B14F-4D97-AF65-F5344CB8AC3E}">
        <p14:creationId xmlns:p14="http://schemas.microsoft.com/office/powerpoint/2010/main" val="363669393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128</Words>
  <Application>Microsoft Office PowerPoint</Application>
  <PresentationFormat>Širokouhlá</PresentationFormat>
  <Paragraphs>38</Paragraphs>
  <Slides>29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29</vt:i4>
      </vt:variant>
    </vt:vector>
  </HeadingPairs>
  <TitlesOfParts>
    <vt:vector size="33" baseType="lpstr">
      <vt:lpstr>Aptos</vt:lpstr>
      <vt:lpstr>Aptos Display</vt:lpstr>
      <vt:lpstr>Arial</vt:lpstr>
      <vt:lpstr>Motív Office</vt:lpstr>
      <vt:lpstr>Svetové náboženstvá  - opakovanie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Svetové náboženstvá  - opakovanie</dc:title>
  <dc:creator>Tomáš Bánik</dc:creator>
  <cp:lastModifiedBy>Tomáš Bánik</cp:lastModifiedBy>
  <cp:revision>1</cp:revision>
  <dcterms:created xsi:type="dcterms:W3CDTF">2024-04-13T18:30:59Z</dcterms:created>
  <dcterms:modified xsi:type="dcterms:W3CDTF">2024-04-13T19:26:53Z</dcterms:modified>
</cp:coreProperties>
</file>